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6" r:id="rId2"/>
    <p:sldMasterId id="2147483665" r:id="rId3"/>
  </p:sldMasterIdLst>
  <p:sldIdLst>
    <p:sldId id="257" r:id="rId4"/>
    <p:sldId id="275" r:id="rId5"/>
    <p:sldId id="259" r:id="rId6"/>
    <p:sldId id="265" r:id="rId7"/>
    <p:sldId id="269" r:id="rId8"/>
    <p:sldId id="268" r:id="rId9"/>
    <p:sldId id="274" r:id="rId10"/>
    <p:sldId id="270" r:id="rId11"/>
    <p:sldId id="264" r:id="rId12"/>
  </p:sldIdLst>
  <p:sldSz cx="11704638" cy="6584950"/>
  <p:notesSz cx="6858000" cy="9144000"/>
  <p:embeddedFontLst>
    <p:embeddedFont>
      <p:font typeface="Roboto" panose="02000000000000000000" pitchFamily="2" charset="0"/>
      <p:regular r:id="rId13"/>
      <p:bold r:id="rId14"/>
    </p:embeddedFont>
    <p:embeddedFont>
      <p:font typeface="Roboto Bold" panose="02000000000000000000" charset="0"/>
      <p:bold r:id="rId15"/>
    </p:embeddedFont>
    <p:embeddedFont>
      <p:font typeface="Tahoma" panose="020B0604030504040204" pitchFamily="34" charset="0"/>
      <p:regular r:id="rId16"/>
      <p:bold r:id="rId17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36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F" initials="A" lastIdx="2" clrIdx="0">
    <p:extLst>
      <p:ext uri="{19B8F6BF-5375-455C-9EA6-DF929625EA0E}">
        <p15:presenceInfo xmlns:p15="http://schemas.microsoft.com/office/powerpoint/2012/main" userId="AW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4" y="204"/>
      </p:cViewPr>
      <p:guideLst>
        <p:guide orient="horz" pos="2074"/>
        <p:guide pos="36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1.fntdata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font" Target="fonts/font3.fntdata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2-08T19:24:20.798" idx="1">
    <p:pos x="7285" y="-18"/>
    <p:text>co to za dodatkowa funkcja</p:text>
    <p:extLst>
      <p:ext uri="{C676402C-5697-4E1C-873F-D02D1690AC5C}">
        <p15:threadingInfo xmlns:p15="http://schemas.microsoft.com/office/powerpoint/2012/main" timeZoneBias="-60"/>
      </p:ext>
    </p:extLst>
  </p:cm>
  <p:cm authorId="1" dt="2024-12-08T19:24:53.618" idx="2">
    <p:pos x="7285" y="118"/>
    <p:text>jest pełnomocnik rektora ds sportu</p:text>
    <p:extLst>
      <p:ext uri="{C676402C-5697-4E1C-873F-D02D1690AC5C}">
        <p15:threadingInfo xmlns:p15="http://schemas.microsoft.com/office/powerpoint/2012/main" timeZoneBias="-6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3312F-B603-4A1A-9139-4A485C790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44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aseline="0">
                <a:solidFill>
                  <a:srgbClr val="017A4F"/>
                </a:solidFill>
                <a:latin typeface="Roboto Bold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B329D8-988E-49CF-A5D1-F111DF5E9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00" y="2700000"/>
            <a:ext cx="7200000" cy="32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85500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E8FF5-94AA-497E-9F12-331C1F5448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0000" y="864000"/>
            <a:ext cx="7200000" cy="936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Spis treści…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7BA7F1-0E63-4778-B8FC-2AE6E8557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000" y="1800000"/>
            <a:ext cx="7200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pl-PL" dirty="0"/>
              <a:t>Edytuj style</a:t>
            </a:r>
          </a:p>
        </p:txBody>
      </p:sp>
    </p:spTree>
    <p:extLst>
      <p:ext uri="{BB962C8B-B14F-4D97-AF65-F5344CB8AC3E}">
        <p14:creationId xmlns:p14="http://schemas.microsoft.com/office/powerpoint/2010/main" val="31430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00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1A411-C1D1-4E6D-B314-7A640A245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08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8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1C4941-4A8D-43AA-B1DA-4D9AB23EE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0000" y="1980000"/>
            <a:ext cx="4320000" cy="39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8974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tatnia stron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D077F-B511-4EED-A8D5-11971C811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000" y="216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2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32868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sv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11" Type="http://schemas.openxmlformats.org/officeDocument/2006/relationships/image" Target="../media/image12.svg"/><Relationship Id="rId5" Type="http://schemas.openxmlformats.org/officeDocument/2006/relationships/theme" Target="../theme/theme2.xml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0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CF7D086E-9977-4FF5-873A-8370798ECB8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6260F230-EF89-49D1-8C2D-F6D98DEEF21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4" y="-8"/>
            <a:ext cx="1152811" cy="6562154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A0E049C9-8CF0-4806-B290-5460F1810AE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60000" y="432000"/>
            <a:ext cx="3407759" cy="164687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5DD9B30-7FDF-4F39-9C95-70A9BCAA2B2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60000" y="5940000"/>
            <a:ext cx="3053048" cy="316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6A7CAAA1-1BA4-4AD1-9510-9E39D6189B4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3FC9B25E-3734-4BD6-BAB5-CDD2E691C2F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0000" y="6192000"/>
            <a:ext cx="2216944" cy="228029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D2A0431-3626-40E4-85CD-74D0D0DC26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0"/>
            <a:ext cx="734759" cy="4142518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18EC897B-0788-439E-8B43-EC92DD55F07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80000" y="360000"/>
            <a:ext cx="1279493" cy="62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5116F8AD-E097-4EF7-96F1-CE3460F0B0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AA60916A-6EB9-493C-AE54-80E5E1E985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0553295" y="22796"/>
            <a:ext cx="1152811" cy="6562154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E8261CA-77E6-480E-86CD-9AAF4427783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60000" y="3240000"/>
            <a:ext cx="3407759" cy="164687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0675591-F843-49F6-939F-640DEEC3187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60000" y="5940000"/>
            <a:ext cx="3053048" cy="31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8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wf.wroc.pl/wspolpraca-z-otoczeniem/szkoly-partnerskie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2196000" y="2736000"/>
            <a:ext cx="7200000" cy="2376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6000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Centrum Sportu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7B4E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pl-PL" sz="3600" dirty="0">
                <a:solidFill>
                  <a:srgbClr val="007B4E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Cele i założenia Centrum Sportu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srgbClr val="007B4E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619536" y="5380707"/>
            <a:ext cx="8352927" cy="7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Prezentacja przedstawiona z okazji otwarcia Centrum Sportu w dniu </a:t>
            </a:r>
            <a:r>
              <a:rPr lang="pl-PL" dirty="0">
                <a:solidFill>
                  <a:srgbClr val="007B4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10</a:t>
            </a: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.12.2024 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1C1C2-230B-46E4-8B17-18AE57E53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7675" y="1222475"/>
            <a:ext cx="7799019" cy="4140000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pl-PL" dirty="0"/>
              <a:t>Koordynator Centrum Sportu: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		dr Urszula Włodarczyk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		urszula.wlodarczyk@awf.wroc.pl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Pełnomocnik Rektora ds. Sportu: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		dr Urszula Szczepanik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		urszula.szczepanik@awf.wroc.pl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Prorektor ds. Studenckich i Sportu Akademickiego: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		dr Dominika Zawadzka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		dominika.zawadzka@awf.wroc.pl</a:t>
            </a:r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Adres: ul. S. Banacha 11, p. 0/3, p. 0/10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Kontakt: centrum.sportu@awf.wroc.pl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pl-PL" dirty="0"/>
              <a:t>Tel. </a:t>
            </a:r>
            <a:r>
              <a:rPr lang="pl-PL" b="0" i="0" dirty="0">
                <a:effectLst/>
                <a:latin typeface="Roboto" panose="02000000000000000000" pitchFamily="2" charset="0"/>
              </a:rPr>
              <a:t>71 347-3131, 71 347-3163</a:t>
            </a:r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8097EBC3-FC71-4D18-B96A-6549AB5FC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676" y="340147"/>
            <a:ext cx="7200000" cy="504056"/>
          </a:xfrm>
        </p:spPr>
        <p:txBody>
          <a:bodyPr/>
          <a:lstStyle/>
          <a:p>
            <a:r>
              <a:rPr lang="pl-PL" sz="2400" dirty="0"/>
              <a:t>Informacje organizacyjne</a:t>
            </a:r>
          </a:p>
        </p:txBody>
      </p:sp>
    </p:spTree>
    <p:extLst>
      <p:ext uri="{BB962C8B-B14F-4D97-AF65-F5344CB8AC3E}">
        <p14:creationId xmlns:p14="http://schemas.microsoft.com/office/powerpoint/2010/main" val="355445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5E002B-0467-495D-BC0F-73D57F716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51" y="268139"/>
            <a:ext cx="9361040" cy="5832648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/>
              <a:t>Założenia i cele dotyczące obszaru sportowego: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</a:rPr>
              <a:t>rozwijanie sportu  wyczynowego i powszechnego na Akademii Wychowania Fizycznego;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</a:rPr>
              <a:t>promowanie uczelni poprzez sport, rekreację i organizację prestiżowych imprez sportowych;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</a:rPr>
              <a:t>wspieranie inicjatyw organizowania wydarzeń sportowych o charakterze masowym zarówno lokalnych jak i o randze krajowej; </a:t>
            </a:r>
            <a:endParaRPr lang="pl-PL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</a:rPr>
              <a:t>inicjowanie działań mających na celu rozwój sportu; 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0000"/>
                </a:solidFill>
              </a:rPr>
              <a:t>p</a:t>
            </a:r>
            <a:r>
              <a:rPr lang="pl-PL" b="0" i="0" dirty="0">
                <a:solidFill>
                  <a:srgbClr val="000000"/>
                </a:solidFill>
                <a:effectLst/>
              </a:rPr>
              <a:t>rowadzenie działań dotyczących upowszechniania kultury fizycznej, sportu, rekreacji, turystyki, w tym sportu osób z niepełnosprawnościami, promocja nauki związanej ze sportem (m.in. Dolnośląski Festiwal Nauki, Uniwersytet Dzieci);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wspieranie działań oraz nadzór nad Narodową Reprezentacją Akademicką (NRA);</a:t>
            </a:r>
          </a:p>
          <a:p>
            <a:pPr>
              <a:buFontTx/>
              <a:buChar char="-"/>
            </a:pPr>
            <a:endParaRPr lang="pl-PL" b="0" i="0" dirty="0">
              <a:solidFill>
                <a:srgbClr val="000000"/>
              </a:solidFill>
              <a:effectLst/>
            </a:endParaRP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5E002B-0467-495D-BC0F-73D57F716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59" y="124123"/>
            <a:ext cx="9217024" cy="4140000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/>
              <a:t>Założenia i cele dotyczące obszaru publicznego, współpracy            i administracji: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organami administracji rządowej i samorządowej oraz innymi instytucjami w zakresie rozwoju sportu, rekreacji i turystyki; </a:t>
            </a:r>
            <a:endParaRPr lang="pl-PL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AZS i innymi organizacjami sportowymi; 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CRK (Centrum Rozwoju Kadr) w zakresie kształcenia kadr kultury fizycznej, kreowania oferty kursów i szkoleń;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ze szkołami/klasami sportowymi; ( </a:t>
            </a:r>
            <a:r>
              <a:rPr lang="pl-PL" b="0" i="0" dirty="0">
                <a:solidFill>
                  <a:srgbClr val="1155CC"/>
                </a:solidFill>
                <a:effectLst/>
                <a:latin typeface="tahoma" panose="020B0604030504040204" pitchFamily="34" charset="0"/>
                <a:hlinkClick r:id="rId2"/>
              </a:rPr>
              <a:t>https://awf.wroc.pl/wspolpraca-z-otoczeniem/szkoly-partnerskie/</a:t>
            </a: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)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Kanclerzem w zakresie spraw socjalnobytowych sportowców studentów i sportowców doktorantów;</a:t>
            </a:r>
            <a:endParaRPr lang="pl-PL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Ministerstwem Sportu i Turystyki, Urzędem Marszałkowskim          i Prezydentem Miasta, pozyskanie środków na budowę nowych obiektów sportowych;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ścisła współpraca z Pełnomocnikiem Rektora ds. Sportu;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współpraca z sekcjami sportowymi </a:t>
            </a:r>
            <a:r>
              <a:rPr lang="pl-PL" dirty="0" err="1">
                <a:solidFill>
                  <a:srgbClr val="000000"/>
                </a:solidFill>
                <a:latin typeface="tahoma" panose="020B0604030504040204" pitchFamily="34" charset="0"/>
              </a:rPr>
              <a:t>Frame</a:t>
            </a: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latin typeface="tahoma" panose="020B0604030504040204" pitchFamily="34" charset="0"/>
              </a:rPr>
              <a:t>Running</a:t>
            </a: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 (konkurencja zgłoszona do Igrzysk </a:t>
            </a:r>
            <a:r>
              <a:rPr lang="pl-PL" dirty="0" err="1">
                <a:solidFill>
                  <a:srgbClr val="000000"/>
                </a:solidFill>
                <a:latin typeface="tahoma" panose="020B0604030504040204" pitchFamily="34" charset="0"/>
              </a:rPr>
              <a:t>Paralimpijskich</a:t>
            </a: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 w Los Angeles w 2028 r.);</a:t>
            </a:r>
            <a:endParaRPr lang="pl-PL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>
              <a:buFontTx/>
              <a:buChar char="-"/>
            </a:pPr>
            <a:endParaRPr lang="pl-PL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44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5E002B-0467-495D-BC0F-73D57F716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51" y="196131"/>
            <a:ext cx="9361040" cy="4140000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/>
              <a:t>Założenia i cele dotyczące obszaru publicznego, współpracy              i administracji: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wspomaganie masowych imprez i przedsięwzięć sportowych organizowanych przez uczelnię; (min. Przewietrz się na Olimpijskim z AWF Wrocław, Dolnośląskie </a:t>
            </a:r>
            <a:r>
              <a:rPr lang="pl-PL" dirty="0" err="1">
                <a:solidFill>
                  <a:schemeClr val="tx1"/>
                </a:solidFill>
              </a:rPr>
              <a:t>Onkoigrzyska</a:t>
            </a:r>
            <a:r>
              <a:rPr lang="pl-PL" dirty="0">
                <a:solidFill>
                  <a:schemeClr val="tx1"/>
                </a:solidFill>
              </a:rPr>
              <a:t> Dzieci i Młodzieży, Memoriał im. Bronisława </a:t>
            </a:r>
            <a:r>
              <a:rPr lang="pl-PL" dirty="0" err="1">
                <a:solidFill>
                  <a:schemeClr val="tx1"/>
                </a:solidFill>
              </a:rPr>
              <a:t>Haczkiewicza</a:t>
            </a:r>
            <a:r>
              <a:rPr lang="pl-PL" dirty="0">
                <a:solidFill>
                  <a:schemeClr val="tx1"/>
                </a:solidFill>
              </a:rPr>
              <a:t> w Zieleńcu) (współorganizator Festyn "Na Zdrowie" w Polanicy Zdrój);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reprezentowanie Centrum Sportu na zewnątrz Akademii;</a:t>
            </a:r>
            <a:endParaRPr lang="pl-PL" b="0" i="0" dirty="0"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Kanclerzem nad zarządzaniem obiektami sportowo-rekreacyjnymi;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współpraca z innymi jednostkami na uczelni w organizowaniu konferencji naukowo-metodycznych; (min. Międzynarodowe Sympozjum „Pływanie i Nauka”, Forum Turystyki Europejskiej, Międzynarodowa Konferencja Naukowa – „Aktywność ruchowa na obszarach górskich Polski i Świata”, Ogólnopolska Konferencja dla Młodych Naukowców – Wieczór Naukowca);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powołanie Koordynatora Centrum Sportu oraz Rady Centrum Sportu;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wolontariat studentów na zawodach olimpiad specjalnych (regionalnych i krajowych) i w sekcjach;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współpraca ze stowarzyszeniem Special </a:t>
            </a:r>
            <a:r>
              <a:rPr lang="pl-PL" dirty="0" err="1">
                <a:solidFill>
                  <a:srgbClr val="000000"/>
                </a:solidFill>
                <a:latin typeface="tahoma" panose="020B0604030504040204" pitchFamily="34" charset="0"/>
              </a:rPr>
              <a:t>Olimpics</a:t>
            </a: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 Polska;</a:t>
            </a:r>
            <a:endParaRPr lang="pl-PL" dirty="0"/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pl-PL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40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5E002B-0467-495D-BC0F-73D57F716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775" y="124123"/>
            <a:ext cx="9073008" cy="4140000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/>
              <a:t>Założenia i cele dotyczące obszaru publicznego, współpracy          i administracji: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ze stowarzyszeniami kultury fizycznej i fundacjami działającymi    w zakresie kultury fizycznej;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prowadzenie kalendarza imprez sportowych;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dbanie o rekrutację na AWF Wrocław przyszłych studentów;</a:t>
            </a:r>
            <a:endParaRPr lang="pl-PL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audyt na poszczególnych Kierunkach studiów: sprawdzenie ilu jest sportowców na danym kierunku, jakie dyscypliny reprezentują;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tworzenie na uczelni warunków do upowszechniania uprawiania sportu;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współpraca z wydawnictwem w zakresie wydawania specjalistycznych poradników i podręczników przygotowywanych przez </a:t>
            </a: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pracowników</a:t>
            </a:r>
            <a:r>
              <a:rPr lang="pl-PL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AWF Wrocław;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weekend z Olimpijczykami na terenie AWF Wrocław;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0000"/>
                </a:solidFill>
                <a:latin typeface="tahoma" panose="020B0604030504040204" pitchFamily="34" charset="0"/>
              </a:rPr>
              <a:t>śniadanie Mistrzów;</a:t>
            </a:r>
          </a:p>
          <a:p>
            <a:pPr>
              <a:buFontTx/>
              <a:buChar char="-"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aktywizowanie lokalnej społeczności poprzez zewnętrzne siłownie, urządzenia do treningu, trasy rowerowe (spotkania mogą być prowadzone przez studentów w ramach praktyk);</a:t>
            </a:r>
            <a:endParaRPr lang="pl-PL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0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5">
            <a:extLst>
              <a:ext uri="{FF2B5EF4-FFF2-40B4-BE49-F238E27FC236}">
                <a16:creationId xmlns:a16="http://schemas.microsoft.com/office/drawing/2014/main" id="{DC157E71-11C0-4C2B-AF99-C48DDE89F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59" y="196131"/>
            <a:ext cx="9217024" cy="4140000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/>
              <a:t>Założenia i cele dotyczące obszaru publicznego, współpracy i  administracji:</a:t>
            </a:r>
          </a:p>
          <a:p>
            <a:pPr>
              <a:buFontTx/>
              <a:buChar char="-"/>
            </a:pP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współpraca ze związkami i klubami sportowymi w zakresie kształcenia trenerów i instruktorów</a:t>
            </a:r>
            <a:r>
              <a:rPr lang="pl-PL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worzenie stref wyciszenia i relaksu na uczelni objęte symbolicznymi patronatami olimpijczyków dla promocji naszych sportowców;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z</a:t>
            </a: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większenie dostępności obiektów sportowych dla studentów naszej uczelni;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prowadzenie przez studentów badań, które będą przedstawiane w ramach STN oraz na innych konferencjach naukowych, pomoc trenerom;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s</a:t>
            </a: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port dla osób z niepełnosprawnością intelektualną;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udział pracowników w konferencjach naukowo-metodycznych w zakresie sportu osób z niepełnosprawnościami oraz adaptowanej aktywności fizycznej;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z</a:t>
            </a: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głoszenie kandydatury pracownika AWF Wrocław do Rady </a:t>
            </a:r>
            <a:r>
              <a:rPr lang="pl-PL" dirty="0">
                <a:solidFill>
                  <a:srgbClr val="222222"/>
                </a:solidFill>
                <a:latin typeface="Arial" panose="020B0604020202020204" pitchFamily="34" charset="0"/>
              </a:rPr>
              <a:t>N</a:t>
            </a: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aukowej przy Komitecie </a:t>
            </a:r>
            <a:r>
              <a:rPr lang="pl-PL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Paralimpijskim</a:t>
            </a:r>
            <a:r>
              <a:rPr lang="pl-PL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313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67743" y="484163"/>
            <a:ext cx="7632048" cy="534749"/>
          </a:xfrm>
        </p:spPr>
        <p:txBody>
          <a:bodyPr/>
          <a:lstStyle/>
          <a:p>
            <a:r>
              <a:rPr lang="pl-PL" sz="2400" b="1" dirty="0">
                <a:latin typeface="Roboto" panose="02000000000000000000" pitchFamily="2" charset="0"/>
                <a:ea typeface="Roboto" panose="02000000000000000000" pitchFamily="2" charset="0"/>
              </a:rPr>
              <a:t>Sport osób z niepełnosprawnościami</a:t>
            </a:r>
            <a:br>
              <a:rPr lang="pl-PL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pl-PL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pl-PL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pl-PL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67743" y="1204243"/>
            <a:ext cx="10153128" cy="4896544"/>
          </a:xfrm>
        </p:spPr>
        <p:txBody>
          <a:bodyPr/>
          <a:lstStyle/>
          <a:p>
            <a:r>
              <a:rPr lang="pl-PL" sz="2000" b="1" dirty="0"/>
              <a:t>Polski Związek Sportu Niepełnosprawnych „Start” - pierwsza organizacja w naszym kraju, założona w 1952 roku, która rozpoczęła działalność sportowo-rehabilitacyjną dla osób niepełnosprawnych. </a:t>
            </a:r>
          </a:p>
          <a:p>
            <a:r>
              <a:rPr lang="pl-PL" sz="2000" dirty="0"/>
              <a:t>Kluczowym momentem dla „Startu” było powołanie, również z jego inicjatywy, Polskiego Komitetu Paraolimpijskiego w 1998 roku. Do momentu jego powstania to „Start” był odpowiedzialny w Polsce za organizację (w tym formalną i logistyczną dotyczącą wyjazdu polskiej reprezentacji na igrzyska) i promocję sportu osób z niepełnosprawnościami oraz komunikację z międzynarodowymi organizacjami sportu niepełnosprawnych.</a:t>
            </a:r>
          </a:p>
          <a:p>
            <a:r>
              <a:rPr lang="pl-PL" sz="2000" dirty="0"/>
              <a:t>Podstawową kompetencją „Startu” jest do dzisiaj szkolenie w klubach, a także przygotowanie kadr narodowych do udziału w imprezach mistrzowskich o zasięgu ogólnopolskim i międzynarodowym.</a:t>
            </a:r>
          </a:p>
          <a:p>
            <a:endParaRPr lang="pl-PL" dirty="0"/>
          </a:p>
          <a:p>
            <a:r>
              <a:rPr lang="pl-PL" dirty="0">
                <a:solidFill>
                  <a:srgbClr val="017A4F"/>
                </a:solidFill>
              </a:rPr>
              <a:t>Nasi pracownicy, którzy są trenerami reprezentacji Polski</a:t>
            </a:r>
          </a:p>
          <a:p>
            <a:r>
              <a:rPr lang="pl-PL" dirty="0"/>
              <a:t>mgr Małgorzata </a:t>
            </a:r>
            <a:r>
              <a:rPr lang="pl-PL" dirty="0" err="1"/>
              <a:t>Janiaczyk</a:t>
            </a:r>
            <a:r>
              <a:rPr lang="pl-PL" dirty="0"/>
              <a:t> – </a:t>
            </a:r>
            <a:r>
              <a:rPr lang="pl-PL" dirty="0" err="1"/>
              <a:t>parabadminton</a:t>
            </a:r>
            <a:endParaRPr lang="pl-PL" dirty="0"/>
          </a:p>
          <a:p>
            <a:r>
              <a:rPr lang="pl-PL" dirty="0"/>
              <a:t>dr Beata </a:t>
            </a:r>
            <a:r>
              <a:rPr lang="pl-PL" dirty="0" err="1"/>
              <a:t>Pożarowszczyk</a:t>
            </a:r>
            <a:r>
              <a:rPr lang="pl-PL" dirty="0"/>
              <a:t>-Kuczko– </a:t>
            </a:r>
            <a:r>
              <a:rPr lang="pl-PL" dirty="0" err="1"/>
              <a:t>parapływanie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380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8A2D33-6750-4A12-A75F-AC946D391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ona tytułowa biał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ajdy z treścią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statnia stron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881</Words>
  <Application>Microsoft Office PowerPoint</Application>
  <PresentationFormat>Niestandardowy</PresentationFormat>
  <Paragraphs>70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Roboto</vt:lpstr>
      <vt:lpstr>Tahoma</vt:lpstr>
      <vt:lpstr>Roboto Bold</vt:lpstr>
      <vt:lpstr>Strona tytułowa biała</vt:lpstr>
      <vt:lpstr>Slajdy z treścią</vt:lpstr>
      <vt:lpstr>Ostatnia strona</vt:lpstr>
      <vt:lpstr>Prezentacja programu PowerPoint</vt:lpstr>
      <vt:lpstr>Informacje organizacyjne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Sport osób z niepełnosprawnościami  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L850</dc:creator>
  <cp:lastModifiedBy>AWF</cp:lastModifiedBy>
  <cp:revision>48</cp:revision>
  <dcterms:created xsi:type="dcterms:W3CDTF">2021-04-02T13:16:50Z</dcterms:created>
  <dcterms:modified xsi:type="dcterms:W3CDTF">2025-01-27T07:29:13Z</dcterms:modified>
</cp:coreProperties>
</file>