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  <p:sldMasterId id="2147483665" r:id="rId3"/>
  </p:sldMasterIdLst>
  <p:sldIdLst>
    <p:sldId id="257" r:id="rId4"/>
    <p:sldId id="259" r:id="rId5"/>
    <p:sldId id="261" r:id="rId6"/>
    <p:sldId id="262" r:id="rId7"/>
    <p:sldId id="263" r:id="rId8"/>
    <p:sldId id="264" r:id="rId9"/>
  </p:sldIdLst>
  <p:sldSz cx="11704638" cy="658495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pitchFamily="2" charset="0"/>
      <p:bold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A4F"/>
    <a:srgbClr val="00845A"/>
    <a:srgbClr val="6EA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270" y="102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312F-B603-4A1A-9139-4A485C790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1440000"/>
            <a:ext cx="7200000" cy="86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aseline="0">
                <a:solidFill>
                  <a:srgbClr val="017A4F"/>
                </a:solidFill>
                <a:latin typeface="Roboto Bold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B329D8-988E-49CF-A5D1-F111DF5E9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2700000"/>
            <a:ext cx="7200000" cy="3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77956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az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1A411-C1D1-4E6D-B314-7A640A24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080000"/>
            <a:ext cx="7200000" cy="864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1">
                <a:solidFill>
                  <a:srgbClr val="017A4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1C4941-4A8D-43AA-B1DA-4D9AB23E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0000" y="1980000"/>
            <a:ext cx="4320000" cy="39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1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9E8FF5-94AA-497E-9F12-331C1F544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864000"/>
            <a:ext cx="7200000" cy="93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Spis treści…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BA7F1-0E63-4778-B8FC-2AE6E855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800000"/>
            <a:ext cx="7200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Edytuj style</a:t>
            </a:r>
          </a:p>
        </p:txBody>
      </p:sp>
    </p:spTree>
    <p:extLst>
      <p:ext uri="{BB962C8B-B14F-4D97-AF65-F5344CB8AC3E}">
        <p14:creationId xmlns:p14="http://schemas.microsoft.com/office/powerpoint/2010/main" val="31430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312F-B603-4A1A-9139-4A485C790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1440000"/>
            <a:ext cx="7200000" cy="86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aseline="0">
                <a:solidFill>
                  <a:schemeClr val="bg1"/>
                </a:solidFill>
                <a:latin typeface="Roboto Bold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B329D8-988E-49CF-A5D1-F111DF5E9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2700000"/>
            <a:ext cx="7200000" cy="3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85500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0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1A411-C1D1-4E6D-B314-7A640A24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080000"/>
            <a:ext cx="7200000" cy="864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1C4941-4A8D-43AA-B1DA-4D9AB23E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0000" y="1980000"/>
            <a:ext cx="4320000" cy="39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8974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a stro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D077F-B511-4EED-A8D5-11971C811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160000"/>
            <a:ext cx="7200000" cy="86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AE7342C-9BA5-49D4-AF61-40D0166B964A}"/>
              </a:ext>
            </a:extLst>
          </p:cNvPr>
          <p:cNvSpPr txBox="1"/>
          <p:nvPr userDrawn="1"/>
        </p:nvSpPr>
        <p:spPr>
          <a:xfrm>
            <a:off x="1963887" y="5884763"/>
            <a:ext cx="3737946" cy="461665"/>
          </a:xfrm>
          <a:prstGeom prst="rect">
            <a:avLst/>
          </a:prstGeom>
          <a:solidFill>
            <a:srgbClr val="017A4F"/>
          </a:solidFill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#</a:t>
            </a:r>
            <a:r>
              <a:rPr lang="pl-PL" sz="2400" dirty="0" err="1">
                <a:solidFill>
                  <a:schemeClr val="bg1"/>
                </a:solidFill>
              </a:rPr>
              <a:t>knowledge</a:t>
            </a:r>
            <a:r>
              <a:rPr lang="pl-PL" sz="2400" dirty="0">
                <a:solidFill>
                  <a:schemeClr val="bg1"/>
                </a:solidFill>
              </a:rPr>
              <a:t> #sport #</a:t>
            </a:r>
            <a:r>
              <a:rPr lang="pl-PL" sz="2400" dirty="0" err="1">
                <a:solidFill>
                  <a:schemeClr val="bg1"/>
                </a:solidFill>
              </a:rPr>
              <a:t>success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8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11.svg"/><Relationship Id="rId5" Type="http://schemas.openxmlformats.org/officeDocument/2006/relationships/theme" Target="../theme/theme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CF7D086E-9977-4FF5-873A-8370798ECB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" y="22803"/>
            <a:ext cx="11680127" cy="6519457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6260F230-EF89-49D1-8C2D-F6D98DEEF21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" y="-8"/>
            <a:ext cx="1152811" cy="656215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75DD9B30-7FDF-4F39-9C95-70A9BCAA2B2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0000" y="5940000"/>
            <a:ext cx="3053048" cy="3167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302C73D-0E6E-4EC8-9556-3777EA6B8FF8}"/>
              </a:ext>
            </a:extLst>
          </p:cNvPr>
          <p:cNvSpPr txBox="1"/>
          <p:nvPr userDrawn="1"/>
        </p:nvSpPr>
        <p:spPr>
          <a:xfrm>
            <a:off x="1963887" y="5884763"/>
            <a:ext cx="3737946" cy="461665"/>
          </a:xfrm>
          <a:prstGeom prst="rect">
            <a:avLst/>
          </a:prstGeom>
          <a:solidFill>
            <a:srgbClr val="017A4F"/>
          </a:solidFill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#</a:t>
            </a:r>
            <a:r>
              <a:rPr lang="pl-PL" sz="2400" dirty="0" err="1">
                <a:solidFill>
                  <a:schemeClr val="bg1"/>
                </a:solidFill>
              </a:rPr>
              <a:t>knowledge</a:t>
            </a:r>
            <a:r>
              <a:rPr lang="pl-PL" sz="2400" dirty="0">
                <a:solidFill>
                  <a:schemeClr val="bg1"/>
                </a:solidFill>
              </a:rPr>
              <a:t> #sport #</a:t>
            </a:r>
            <a:r>
              <a:rPr lang="pl-PL" sz="2400" dirty="0" err="1">
                <a:solidFill>
                  <a:schemeClr val="bg1"/>
                </a:solidFill>
              </a:rPr>
              <a:t>success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5B6A48-BB7B-4A5F-9E9C-DA3A56F2E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15993" r="10428" b="17994"/>
          <a:stretch/>
        </p:blipFill>
        <p:spPr>
          <a:xfrm>
            <a:off x="1891879" y="328244"/>
            <a:ext cx="4248473" cy="2376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2" r:id="rId3"/>
    <p:sldLayoutId id="214748367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7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6A7CAAA1-1BA4-4AD1-9510-9E39D6189B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71" y="0"/>
            <a:ext cx="11680127" cy="6562154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3FC9B25E-3734-4BD6-BAB5-CDD2E691C2F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0000" y="6192000"/>
            <a:ext cx="2216944" cy="228029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FD2A0431-3626-40E4-85CD-74D0D0DC26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734759" cy="41425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4A1E69E-C5E9-4573-8BAF-BFFCA8CC6322}"/>
              </a:ext>
            </a:extLst>
          </p:cNvPr>
          <p:cNvSpPr txBox="1"/>
          <p:nvPr userDrawn="1"/>
        </p:nvSpPr>
        <p:spPr>
          <a:xfrm>
            <a:off x="307703" y="6152125"/>
            <a:ext cx="2808312" cy="307777"/>
          </a:xfrm>
          <a:prstGeom prst="rect">
            <a:avLst/>
          </a:prstGeom>
          <a:solidFill>
            <a:srgbClr val="017A4F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#</a:t>
            </a:r>
            <a:r>
              <a:rPr lang="pl-PL" sz="1400" dirty="0" err="1">
                <a:solidFill>
                  <a:schemeClr val="bg1"/>
                </a:solidFill>
              </a:rPr>
              <a:t>knowledge</a:t>
            </a:r>
            <a:r>
              <a:rPr lang="pl-PL" sz="1400" dirty="0">
                <a:solidFill>
                  <a:schemeClr val="bg1"/>
                </a:solidFill>
              </a:rPr>
              <a:t> #sport #</a:t>
            </a:r>
            <a:r>
              <a:rPr lang="pl-PL" sz="1400" dirty="0" err="1">
                <a:solidFill>
                  <a:schemeClr val="bg1"/>
                </a:solidFill>
              </a:rPr>
              <a:t>success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EC944EF-07D4-47F8-9AA7-70C594205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15993" r="10428" b="17994"/>
          <a:stretch/>
        </p:blipFill>
        <p:spPr>
          <a:xfrm>
            <a:off x="9596735" y="124123"/>
            <a:ext cx="1944217" cy="10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7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5116F8AD-E097-4EF7-96F1-CE3460F0B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71" y="0"/>
            <a:ext cx="11680127" cy="6562154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AA60916A-6EB9-493C-AE54-80E5E1E985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553295" y="22796"/>
            <a:ext cx="1152811" cy="656215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70675591-F843-49F6-939F-640DEEC3187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0000" y="5940000"/>
            <a:ext cx="3053048" cy="31670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495EF7-F4EC-42F3-BF25-EEBAC4B5B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15993" r="10428" b="17994"/>
          <a:stretch/>
        </p:blipFill>
        <p:spPr>
          <a:xfrm>
            <a:off x="1814316" y="3096366"/>
            <a:ext cx="3744416" cy="20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196000" y="2736000"/>
            <a:ext cx="7200000" cy="2376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Tytuł prezentacji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tytuł…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Podtytuł prezentacji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podtytuł…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2196000" y="5328000"/>
            <a:ext cx="6480000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Wrocław, XXXX 2022 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2E47F2-9918-4D94-B48C-16530E61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002B-0467-495D-BC0F-73D57F716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080000" y="216000"/>
            <a:ext cx="7308000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1170341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 Bold" pitchFamily="2" charset="0"/>
                <a:ea typeface="Roboto Bold" pitchFamily="2" charset="0"/>
                <a:cs typeface="Roboto" pitchFamily="2" charset="0"/>
              </a:rPr>
              <a:t>Tytuł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 Bold" pitchFamily="2" charset="0"/>
                <a:ea typeface="Roboto Bold" pitchFamily="2" charset="0"/>
                <a:cs typeface="Roboto" pitchFamily="2" charset="0"/>
              </a:rPr>
              <a:t> prezentacji</a:t>
            </a:r>
          </a:p>
          <a:p>
            <a:pPr marL="0" marR="0" lvl="0" indent="0" algn="l" defTabSz="1170341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Podtytuł prezentacji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rgbClr val="007B4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F483F467-4925-4E1A-B185-823525F5C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Podtytuł 8">
            <a:extLst>
              <a:ext uri="{FF2B5EF4-FFF2-40B4-BE49-F238E27FC236}">
                <a16:creationId xmlns:a16="http://schemas.microsoft.com/office/drawing/2014/main" id="{78E34E85-A7E0-4E97-AEB5-ADE00D91E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9B50F54F-6EA9-4BC8-AF2C-2AFD7B8E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5BC404C6-221F-4C2C-8E04-F52357683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A2D33-6750-4A12-A75F-AC946D391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ona tytułowa biał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statnia stron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</Words>
  <Application>Microsoft Office PowerPoint</Application>
  <PresentationFormat>Niestandardowy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Calibri</vt:lpstr>
      <vt:lpstr>Roboto Bold</vt:lpstr>
      <vt:lpstr>Roboto</vt:lpstr>
      <vt:lpstr>Strona tytułowa biała</vt:lpstr>
      <vt:lpstr>Slajdy z treścią</vt:lpstr>
      <vt:lpstr>Ostatnia strona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L850</dc:creator>
  <cp:lastModifiedBy>Adam Stępień</cp:lastModifiedBy>
  <cp:revision>27</cp:revision>
  <dcterms:created xsi:type="dcterms:W3CDTF">2021-04-02T13:16:50Z</dcterms:created>
  <dcterms:modified xsi:type="dcterms:W3CDTF">2023-05-05T09:18:50Z</dcterms:modified>
</cp:coreProperties>
</file>