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  <p:sldMasterId id="2147483665" r:id="rId3"/>
  </p:sldMasterIdLst>
  <p:sldIdLst>
    <p:sldId id="257" r:id="rId4"/>
    <p:sldId id="259" r:id="rId5"/>
    <p:sldId id="261" r:id="rId6"/>
    <p:sldId id="262" r:id="rId7"/>
    <p:sldId id="263" r:id="rId8"/>
    <p:sldId id="264" r:id="rId9"/>
  </p:sldIdLst>
  <p:sldSz cx="11704638" cy="658495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Bold" panose="02000000000000000000" pitchFamily="2" charset="0"/>
      <p:bold r:id="rId1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4E"/>
    <a:srgbClr val="017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252" y="78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B3312F-B603-4A1A-9139-4A485C790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00" y="1440000"/>
            <a:ext cx="7200000" cy="86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aseline="0">
                <a:solidFill>
                  <a:srgbClr val="017A4F"/>
                </a:solidFill>
                <a:latin typeface="Roboto Bold" panose="02000000000000000000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B329D8-988E-49CF-A5D1-F111DF5E9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0" y="2700000"/>
            <a:ext cx="7200000" cy="324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52C5BEE-1ACF-4E30-A461-F9849F9D8B7B}"/>
              </a:ext>
            </a:extLst>
          </p:cNvPr>
          <p:cNvSpPr txBox="1"/>
          <p:nvPr userDrawn="1"/>
        </p:nvSpPr>
        <p:spPr>
          <a:xfrm>
            <a:off x="523727" y="6100787"/>
            <a:ext cx="25561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007B4E"/>
                </a:solidFill>
              </a:rPr>
              <a:t>#</a:t>
            </a:r>
            <a:r>
              <a:rPr lang="pl-PL" sz="1600" dirty="0" err="1">
                <a:solidFill>
                  <a:srgbClr val="007B4E"/>
                </a:solidFill>
              </a:rPr>
              <a:t>knowledge</a:t>
            </a:r>
            <a:r>
              <a:rPr lang="pl-PL" sz="1600" dirty="0">
                <a:solidFill>
                  <a:srgbClr val="007B4E"/>
                </a:solidFill>
              </a:rPr>
              <a:t> #sport #</a:t>
            </a:r>
            <a:r>
              <a:rPr lang="pl-PL" sz="1600" dirty="0" err="1">
                <a:solidFill>
                  <a:srgbClr val="007B4E"/>
                </a:solidFill>
              </a:rPr>
              <a:t>success</a:t>
            </a:r>
            <a:endParaRPr lang="pl-PL" sz="1600" dirty="0">
              <a:solidFill>
                <a:srgbClr val="007B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0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9E8FF5-94AA-497E-9F12-331C1F544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864000"/>
            <a:ext cx="7200000" cy="936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rgbClr val="017A4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l-PL" dirty="0"/>
              <a:t>Spis treści…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7BA7F1-0E63-4778-B8FC-2AE6E855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1800000"/>
            <a:ext cx="7200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017A4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Edytuj style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BBD81E5-298E-4D93-9BFA-0B5ACFF96A05}"/>
              </a:ext>
            </a:extLst>
          </p:cNvPr>
          <p:cNvSpPr txBox="1"/>
          <p:nvPr userDrawn="1"/>
        </p:nvSpPr>
        <p:spPr>
          <a:xfrm>
            <a:off x="523727" y="6100787"/>
            <a:ext cx="25561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007B4E"/>
                </a:solidFill>
              </a:rPr>
              <a:t>#</a:t>
            </a:r>
            <a:r>
              <a:rPr lang="pl-PL" sz="1600" dirty="0" err="1">
                <a:solidFill>
                  <a:srgbClr val="007B4E"/>
                </a:solidFill>
              </a:rPr>
              <a:t>knowledge</a:t>
            </a:r>
            <a:r>
              <a:rPr lang="pl-PL" sz="1600" dirty="0">
                <a:solidFill>
                  <a:srgbClr val="007B4E"/>
                </a:solidFill>
              </a:rPr>
              <a:t> #sport #</a:t>
            </a:r>
            <a:r>
              <a:rPr lang="pl-PL" sz="1600" dirty="0" err="1">
                <a:solidFill>
                  <a:srgbClr val="007B4E"/>
                </a:solidFill>
              </a:rPr>
              <a:t>success</a:t>
            </a:r>
            <a:endParaRPr lang="pl-PL" sz="1600" dirty="0">
              <a:solidFill>
                <a:srgbClr val="007B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EDBD5D2-D4C9-43F6-83D5-649CB16C0F30}"/>
              </a:ext>
            </a:extLst>
          </p:cNvPr>
          <p:cNvSpPr txBox="1"/>
          <p:nvPr userDrawn="1"/>
        </p:nvSpPr>
        <p:spPr>
          <a:xfrm>
            <a:off x="523727" y="6100787"/>
            <a:ext cx="25561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007B4E"/>
                </a:solidFill>
              </a:rPr>
              <a:t>#</a:t>
            </a:r>
            <a:r>
              <a:rPr lang="pl-PL" sz="1600" dirty="0" err="1">
                <a:solidFill>
                  <a:srgbClr val="007B4E"/>
                </a:solidFill>
              </a:rPr>
              <a:t>knowledge</a:t>
            </a:r>
            <a:r>
              <a:rPr lang="pl-PL" sz="1600" dirty="0">
                <a:solidFill>
                  <a:srgbClr val="007B4E"/>
                </a:solidFill>
              </a:rPr>
              <a:t> #sport #</a:t>
            </a:r>
            <a:r>
              <a:rPr lang="pl-PL" sz="1600" dirty="0" err="1">
                <a:solidFill>
                  <a:srgbClr val="007B4E"/>
                </a:solidFill>
              </a:rPr>
              <a:t>success</a:t>
            </a:r>
            <a:endParaRPr lang="pl-PL" sz="1600" dirty="0">
              <a:solidFill>
                <a:srgbClr val="007B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0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B1A411-C1D1-4E6D-B314-7A640A24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080000"/>
            <a:ext cx="7200000" cy="864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1">
                <a:solidFill>
                  <a:srgbClr val="017A4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01C4941-4A8D-43AA-B1DA-4D9AB23EE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0000" y="1980000"/>
            <a:ext cx="4320000" cy="39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AD0467-2A45-44B5-8086-FD439CD783AC}"/>
              </a:ext>
            </a:extLst>
          </p:cNvPr>
          <p:cNvSpPr txBox="1"/>
          <p:nvPr userDrawn="1"/>
        </p:nvSpPr>
        <p:spPr>
          <a:xfrm>
            <a:off x="523727" y="6100787"/>
            <a:ext cx="25561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rgbClr val="007B4E"/>
                </a:solidFill>
              </a:rPr>
              <a:t>#</a:t>
            </a:r>
            <a:r>
              <a:rPr lang="pl-PL" sz="1600" dirty="0" err="1">
                <a:solidFill>
                  <a:srgbClr val="007B4E"/>
                </a:solidFill>
              </a:rPr>
              <a:t>knowledge</a:t>
            </a:r>
            <a:r>
              <a:rPr lang="pl-PL" sz="1600" dirty="0">
                <a:solidFill>
                  <a:srgbClr val="007B4E"/>
                </a:solidFill>
              </a:rPr>
              <a:t> #sport #</a:t>
            </a:r>
            <a:r>
              <a:rPr lang="pl-PL" sz="1600" dirty="0" err="1">
                <a:solidFill>
                  <a:srgbClr val="007B4E"/>
                </a:solidFill>
              </a:rPr>
              <a:t>success</a:t>
            </a:r>
            <a:endParaRPr lang="pl-PL" sz="1600" dirty="0">
              <a:solidFill>
                <a:srgbClr val="007B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4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tatnia stron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2D077F-B511-4EED-A8D5-11971C811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160000"/>
            <a:ext cx="7200000" cy="86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200" b="1">
                <a:solidFill>
                  <a:srgbClr val="017A4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2868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theme" Target="../theme/them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svg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11" Type="http://schemas.openxmlformats.org/officeDocument/2006/relationships/image" Target="../media/image9.svg"/><Relationship Id="rId5" Type="http://schemas.openxmlformats.org/officeDocument/2006/relationships/theme" Target="../theme/theme2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7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CF7D086E-9977-4FF5-873A-8370798ECB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71" y="0"/>
            <a:ext cx="11680127" cy="6562154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6260F230-EF89-49D1-8C2D-F6D98DEEF2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" y="-8"/>
            <a:ext cx="1152811" cy="656215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0E0632D-35F0-457A-9D20-3F83144741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27142"/>
            <a:ext cx="3420000" cy="183791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F782413-1F44-4C1C-B597-F6D773429CB7}"/>
              </a:ext>
            </a:extLst>
          </p:cNvPr>
          <p:cNvSpPr txBox="1"/>
          <p:nvPr userDrawn="1"/>
        </p:nvSpPr>
        <p:spPr>
          <a:xfrm>
            <a:off x="1747863" y="5796143"/>
            <a:ext cx="3737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007B4E"/>
                </a:solidFill>
              </a:rPr>
              <a:t>#</a:t>
            </a:r>
            <a:r>
              <a:rPr lang="pl-PL" sz="2400" dirty="0" err="1">
                <a:solidFill>
                  <a:srgbClr val="007B4E"/>
                </a:solidFill>
              </a:rPr>
              <a:t>knowledge</a:t>
            </a:r>
            <a:r>
              <a:rPr lang="pl-PL" sz="2400" dirty="0">
                <a:solidFill>
                  <a:srgbClr val="007B4E"/>
                </a:solidFill>
              </a:rPr>
              <a:t> #sport #</a:t>
            </a:r>
            <a:r>
              <a:rPr lang="pl-PL" sz="2400" dirty="0" err="1">
                <a:solidFill>
                  <a:srgbClr val="007B4E"/>
                </a:solidFill>
              </a:rPr>
              <a:t>success</a:t>
            </a:r>
            <a:endParaRPr lang="pl-PL" sz="2400" dirty="0">
              <a:solidFill>
                <a:srgbClr val="007B4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6A7CAAA1-1BA4-4AD1-9510-9E39D6189B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671" y="0"/>
            <a:ext cx="11680127" cy="6562154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3FC9B25E-3734-4BD6-BAB5-CDD2E691C2F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0000" y="6192000"/>
            <a:ext cx="2216944" cy="228029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FD2A0431-3626-40E4-85CD-74D0D0DC26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0"/>
            <a:ext cx="734759" cy="414251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B1BE854-4834-4D78-8C34-E645DCD0372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27" y="196131"/>
            <a:ext cx="1915294" cy="102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5116F8AD-E097-4EF7-96F1-CE3460F0B0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71" y="0"/>
            <a:ext cx="11680127" cy="6562154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AA60916A-6EB9-493C-AE54-80E5E1E985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0553295" y="22796"/>
            <a:ext cx="1152811" cy="6562154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FE8261CA-77E6-480E-86CD-9AAF4427783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0000" y="3240000"/>
            <a:ext cx="3407759" cy="164687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F3B669D-7084-4FCB-8C73-10F8F58CF543}"/>
              </a:ext>
            </a:extLst>
          </p:cNvPr>
          <p:cNvSpPr txBox="1"/>
          <p:nvPr userDrawn="1"/>
        </p:nvSpPr>
        <p:spPr>
          <a:xfrm>
            <a:off x="1747863" y="5796143"/>
            <a:ext cx="3737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007B4E"/>
                </a:solidFill>
              </a:rPr>
              <a:t>#</a:t>
            </a:r>
            <a:r>
              <a:rPr lang="pl-PL" sz="2400" dirty="0" err="1">
                <a:solidFill>
                  <a:srgbClr val="007B4E"/>
                </a:solidFill>
              </a:rPr>
              <a:t>knowledge</a:t>
            </a:r>
            <a:r>
              <a:rPr lang="pl-PL" sz="2400" dirty="0">
                <a:solidFill>
                  <a:srgbClr val="007B4E"/>
                </a:solidFill>
              </a:rPr>
              <a:t> #sport #</a:t>
            </a:r>
            <a:r>
              <a:rPr lang="pl-PL" sz="2400" dirty="0" err="1">
                <a:solidFill>
                  <a:srgbClr val="007B4E"/>
                </a:solidFill>
              </a:rPr>
              <a:t>success</a:t>
            </a:r>
            <a:endParaRPr lang="pl-PL" sz="2400" dirty="0">
              <a:solidFill>
                <a:srgbClr val="007B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8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2196000" y="2736000"/>
            <a:ext cx="7200000" cy="2376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7B4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Tytuł prezentacji</a:t>
            </a:r>
            <a:b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7B4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7B4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tytuł…</a:t>
            </a:r>
            <a:b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7B4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007B4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Podtytuł prezentacji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007B4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007B4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podtytuł…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2196000" y="5328000"/>
            <a:ext cx="6480000" cy="72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7B4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Wrocław, XXXX 2022 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2E47F2-9918-4D94-B48C-16530E61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5E002B-0467-495D-BC0F-73D57F716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080000" y="216000"/>
            <a:ext cx="7308000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1170341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7B4E"/>
                </a:solidFill>
                <a:effectLst/>
                <a:uLnTx/>
                <a:uFillTx/>
                <a:latin typeface="Roboto Bold" pitchFamily="2" charset="0"/>
                <a:ea typeface="Roboto Bold" pitchFamily="2" charset="0"/>
                <a:cs typeface="Roboto" pitchFamily="2" charset="0"/>
              </a:rPr>
              <a:t>Tytuł</a:t>
            </a:r>
            <a:r>
              <a:rPr kumimoji="0" lang="pl-PL" b="1" i="0" u="none" strike="noStrike" kern="1200" cap="none" spc="0" normalizeH="0" noProof="0" dirty="0">
                <a:ln>
                  <a:noFill/>
                </a:ln>
                <a:solidFill>
                  <a:srgbClr val="007B4E"/>
                </a:solidFill>
                <a:effectLst/>
                <a:uLnTx/>
                <a:uFillTx/>
                <a:latin typeface="Roboto Bold" pitchFamily="2" charset="0"/>
                <a:ea typeface="Roboto Bold" pitchFamily="2" charset="0"/>
                <a:cs typeface="Roboto" pitchFamily="2" charset="0"/>
              </a:rPr>
              <a:t> prezentacji</a:t>
            </a:r>
          </a:p>
          <a:p>
            <a:pPr marL="0" marR="0" lvl="0" indent="0" algn="l" defTabSz="1170341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>
                <a:solidFill>
                  <a:srgbClr val="007B4E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Podtytuł prezentacji</a:t>
            </a:r>
            <a:endParaRPr kumimoji="0" lang="pl-PL" i="0" u="none" strike="noStrike" kern="1200" cap="none" spc="0" normalizeH="0" baseline="0" noProof="0" dirty="0">
              <a:ln>
                <a:noFill/>
              </a:ln>
              <a:solidFill>
                <a:srgbClr val="007B4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75940B5-5BCC-4595-86B4-6286B918A1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BE0B2884-C528-4933-AFF8-A8CA1BD16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81BD35-23E5-4464-8708-6C0C75CF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7A59731-F4AD-49E9-9450-AC2F70727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8A2D33-6750-4A12-A75F-AC946D391F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ona tytułowa biał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ajdy z treścią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statnia stron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24</Words>
  <Application>Microsoft Office PowerPoint</Application>
  <PresentationFormat>Niestandardowy</PresentationFormat>
  <Paragraphs>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6</vt:i4>
      </vt:variant>
    </vt:vector>
  </HeadingPairs>
  <TitlesOfParts>
    <vt:vector size="13" baseType="lpstr">
      <vt:lpstr>Arial</vt:lpstr>
      <vt:lpstr>Calibri</vt:lpstr>
      <vt:lpstr>Roboto Bold</vt:lpstr>
      <vt:lpstr>Roboto</vt:lpstr>
      <vt:lpstr>Strona tytułowa biała</vt:lpstr>
      <vt:lpstr>Slajdy z treścią</vt:lpstr>
      <vt:lpstr>Ostatnia strona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L850</dc:creator>
  <cp:lastModifiedBy>Adam Stępień</cp:lastModifiedBy>
  <cp:revision>22</cp:revision>
  <dcterms:created xsi:type="dcterms:W3CDTF">2021-04-02T13:16:50Z</dcterms:created>
  <dcterms:modified xsi:type="dcterms:W3CDTF">2023-05-05T09:07:03Z</dcterms:modified>
</cp:coreProperties>
</file>