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1" r:id="rId2"/>
    <p:sldMasterId id="2147483669" r:id="rId3"/>
    <p:sldMasterId id="2147483679" r:id="rId4"/>
  </p:sldMasterIdLst>
  <p:notesMasterIdLst>
    <p:notesMasterId r:id="rId11"/>
  </p:notesMasterIdLst>
  <p:sldIdLst>
    <p:sldId id="256" r:id="rId5"/>
    <p:sldId id="259" r:id="rId6"/>
    <p:sldId id="257" r:id="rId7"/>
    <p:sldId id="258" r:id="rId8"/>
    <p:sldId id="261" r:id="rId9"/>
    <p:sldId id="260" r:id="rId10"/>
  </p:sldIdLst>
  <p:sldSz cx="11704638" cy="8777288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</p:embeddedFont>
    <p:embeddedFont>
      <p:font typeface="Roboto Bold" panose="02000000000000000000" pitchFamily="2" charset="0"/>
      <p:bold r:id="rId18"/>
    </p:embeddedFont>
  </p:embeddedFontLst>
  <p:defaultTextStyle>
    <a:defPPr>
      <a:defRPr lang="pl-PL"/>
    </a:defPPr>
    <a:lvl1pPr marL="0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170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34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51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68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5851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02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19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362" algn="l" defTabSz="117034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5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68B"/>
    <a:srgbClr val="007B4E"/>
    <a:srgbClr val="C0C0C0"/>
    <a:srgbClr val="008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1434" y="66"/>
      </p:cViewPr>
      <p:guideLst>
        <p:guide orient="horz" pos="2765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7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407D0-F89A-485F-85AC-9899D42354C4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6BC8C-82A4-4FC8-8025-FD3394E0B5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60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51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8F9D2F8A-FA1B-4A6C-9246-AB9940045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504000"/>
            <a:ext cx="7200000" cy="144000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Spis treści…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D577AA76-37A9-4521-9526-918D9861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60000"/>
            <a:ext cx="8640000" cy="540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Edytuj style</a:t>
            </a:r>
          </a:p>
        </p:txBody>
      </p:sp>
    </p:spTree>
    <p:extLst>
      <p:ext uri="{BB962C8B-B14F-4D97-AF65-F5344CB8AC3E}">
        <p14:creationId xmlns:p14="http://schemas.microsoft.com/office/powerpoint/2010/main" val="354300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BC82F-4210-44CE-AB1E-775C88CF0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2160000"/>
            <a:ext cx="7848000" cy="1080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D36425-C92D-41C8-8AB0-44421BE30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4032000"/>
            <a:ext cx="7848000" cy="36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E2EAD8D-18A5-4062-9113-A63DF9616A4C}"/>
              </a:ext>
            </a:extLst>
          </p:cNvPr>
          <p:cNvSpPr txBox="1"/>
          <p:nvPr userDrawn="1"/>
        </p:nvSpPr>
        <p:spPr>
          <a:xfrm>
            <a:off x="12189023" y="2160000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021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is treści bia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B85201-FD14-41F7-BEDD-9FB12C79E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504000"/>
            <a:ext cx="7200000" cy="144000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Spis treści…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3C112B-FE99-4C87-9DDE-0C990DAEF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60000"/>
            <a:ext cx="8640000" cy="540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Edytuj style</a:t>
            </a:r>
          </a:p>
        </p:txBody>
      </p:sp>
    </p:spTree>
    <p:extLst>
      <p:ext uri="{BB962C8B-B14F-4D97-AF65-F5344CB8AC3E}">
        <p14:creationId xmlns:p14="http://schemas.microsoft.com/office/powerpoint/2010/main" val="108603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11AEF-4558-4968-910F-9D4F809E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2160000"/>
            <a:ext cx="7848000" cy="10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200" b="1">
                <a:solidFill>
                  <a:srgbClr val="007B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0CB51B-A0BC-422B-9039-4F94E1EAC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0000" y="3600000"/>
            <a:ext cx="4320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0167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a stro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B499F72-88D3-4E49-AEE9-44A275C8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2520000"/>
            <a:ext cx="7848000" cy="108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69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theme" Target="../theme/theme3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E4DF9900-4DD2-4FFA-8D3F-97585A04C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11711519" cy="8777288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AFA7781-707E-435E-A28C-3111C6C14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" y="589"/>
            <a:ext cx="1545527" cy="875376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E3CAC69-3E4F-4B32-8A43-5D18F8EF06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000" y="720000"/>
            <a:ext cx="3787807" cy="1824228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97E1DCDC-934F-4FB6-8B64-993E200008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7999" y="7776000"/>
            <a:ext cx="3331750" cy="3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F3128539-470B-4F4C-8CF7-C396B26A0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1711519" cy="8777288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5FB38A53-AEEF-42B5-8B40-8CC3B29724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975455" cy="5523357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71FAB9F0-FF7F-4F9E-8316-0E826215A2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8000" y="504000"/>
            <a:ext cx="2267617" cy="108947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A99824E7-E344-4647-AA0E-EBE4DAF94B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000" y="8136000"/>
            <a:ext cx="25050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4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FECACC36-167C-4535-AE4A-A4B3A7031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1680127" cy="8753761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AB3ED517-12F0-49F9-ABB3-763219D71F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975455" cy="5523357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AB40221-CF64-45F2-91D5-13AE145E169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8000" y="504000"/>
            <a:ext cx="2267617" cy="108947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A2DC72D7-5BFD-4833-A38C-FEC2466F28B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000" y="8136000"/>
            <a:ext cx="25050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88E01559-BA14-4296-9D48-A99D789B73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1711519" cy="8777288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450006F3-1928-4D17-B4BC-C6DB952222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165991" y="32139"/>
            <a:ext cx="1545527" cy="875376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44EE9884-3892-40EA-A66D-030B9AE1A8A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8000" y="4752000"/>
            <a:ext cx="3787807" cy="1824228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3C6C63AF-C7A5-48E6-A4A9-4A609A61E9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7999" y="7776000"/>
            <a:ext cx="3331750" cy="3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E30DFE88-E179-4486-BAEE-746706AE57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8000" y="3672000"/>
            <a:ext cx="7200000" cy="288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Tytuł prezentacji</a:t>
            </a:r>
            <a:br>
              <a:rPr lang="pl-PL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pl-PL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tytuł…</a:t>
            </a:r>
            <a:br>
              <a:rPr lang="pl-PL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Podtytuł prezentacji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podtytuł…</a:t>
            </a: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E3BDB74B-BCB2-4D3A-8B7E-57B52C59CE98}"/>
              </a:ext>
            </a:extLst>
          </p:cNvPr>
          <p:cNvSpPr txBox="1">
            <a:spLocks/>
          </p:cNvSpPr>
          <p:nvPr/>
        </p:nvSpPr>
        <p:spPr>
          <a:xfrm>
            <a:off x="2448000" y="6768000"/>
            <a:ext cx="6480000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solidFill>
                  <a:srgbClr val="007B4E"/>
                </a:solidFill>
              </a:rPr>
              <a:t>Wrocław, XX.XX.2022 r.</a:t>
            </a:r>
          </a:p>
        </p:txBody>
      </p:sp>
    </p:spTree>
    <p:extLst>
      <p:ext uri="{BB962C8B-B14F-4D97-AF65-F5344CB8AC3E}">
        <p14:creationId xmlns:p14="http://schemas.microsoft.com/office/powerpoint/2010/main" val="167658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67079BE-BB9D-4450-A4A7-0969EC1E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F1F8A1-BAE1-44B8-BE05-2702C226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933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CADF5C07-5A76-4BDC-AE47-6D2CD477B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Nagłówek…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…</a:t>
            </a:r>
          </a:p>
        </p:txBody>
      </p:sp>
      <p:sp>
        <p:nvSpPr>
          <p:cNvPr id="15" name="Podtytuł 14">
            <a:extLst>
              <a:ext uri="{FF2B5EF4-FFF2-40B4-BE49-F238E27FC236}">
                <a16:creationId xmlns:a16="http://schemas.microsoft.com/office/drawing/2014/main" id="{894D75BB-7E64-43D0-9675-22D016329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0" y="4032000"/>
            <a:ext cx="7848000" cy="3600000"/>
          </a:xfrm>
        </p:spPr>
        <p:txBody>
          <a:bodyPr/>
          <a:lstStyle/>
          <a:p>
            <a:r>
              <a:rPr lang="pl-PL" dirty="0"/>
              <a:t>Treść…</a:t>
            </a:r>
          </a:p>
        </p:txBody>
      </p:sp>
      <p:sp>
        <p:nvSpPr>
          <p:cNvPr id="16" name="Symbol zastępczy stopki 4">
            <a:extLst>
              <a:ext uri="{FF2B5EF4-FFF2-40B4-BE49-F238E27FC236}">
                <a16:creationId xmlns:a16="http://schemas.microsoft.com/office/drawing/2014/main" id="{1651DD4A-8525-4C78-8AB4-9C348B908793}"/>
              </a:ext>
            </a:extLst>
          </p:cNvPr>
          <p:cNvSpPr txBox="1">
            <a:spLocks/>
          </p:cNvSpPr>
          <p:nvPr/>
        </p:nvSpPr>
        <p:spPr>
          <a:xfrm>
            <a:off x="1440000" y="360000"/>
            <a:ext cx="7200000" cy="1080000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117034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5170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341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5511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681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5851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1022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96192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1362" algn="l" defTabSz="1170341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pl-PL" b="1" dirty="0">
                <a:solidFill>
                  <a:srgbClr val="007B4E"/>
                </a:solidFill>
                <a:latin typeface="Roboto Bold" pitchFamily="2" charset="0"/>
                <a:ea typeface="Roboto Bold" pitchFamily="2" charset="0"/>
                <a:cs typeface="Roboto" pitchFamily="2" charset="0"/>
              </a:rPr>
              <a:t>Tytuł prezentacji</a:t>
            </a:r>
          </a:p>
          <a:p>
            <a:pPr>
              <a:spcBef>
                <a:spcPct val="0"/>
              </a:spcBef>
              <a:defRPr/>
            </a:pPr>
            <a:r>
              <a:rPr lang="pl-PL" dirty="0">
                <a:solidFill>
                  <a:srgbClr val="007B4E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Podtytuł prezentacji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48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067670-7054-4312-AB2E-138868CE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8133CF-C78E-48C0-B7BA-09D28AF71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4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63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2FA1B10-E7A6-4180-9114-30DCED55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279660954"/>
      </p:ext>
    </p:extLst>
  </p:cSld>
  <p:clrMapOvr>
    <a:masterClrMapping/>
  </p:clrMapOvr>
</p:sld>
</file>

<file path=ppt/theme/theme1.xml><?xml version="1.0" encoding="utf-8"?>
<a:theme xmlns:a="http://schemas.openxmlformats.org/drawingml/2006/main" name="Strona tytułowa biał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is treści zielon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statnia stron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45</Words>
  <Application>Microsoft Office PowerPoint</Application>
  <PresentationFormat>Niestandardowy</PresentationFormat>
  <Paragraphs>10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Calibri</vt:lpstr>
      <vt:lpstr>Arial</vt:lpstr>
      <vt:lpstr>Roboto</vt:lpstr>
      <vt:lpstr>Roboto Bold</vt:lpstr>
      <vt:lpstr>Strona tytułowa biała</vt:lpstr>
      <vt:lpstr>Spis treści zielony</vt:lpstr>
      <vt:lpstr>Slajdy z treścią</vt:lpstr>
      <vt:lpstr>Ostatnia strona</vt:lpstr>
      <vt:lpstr>Tytuł prezentacji tytuł… Podtytuł prezentacji podtytuł…</vt:lpstr>
      <vt:lpstr>Prezentacja programu PowerPoint</vt:lpstr>
      <vt:lpstr>Nagłówek… Lorem ipsum dolor…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cvxcvc</dc:title>
  <dc:creator>L850</dc:creator>
  <cp:lastModifiedBy>ADM</cp:lastModifiedBy>
  <cp:revision>46</cp:revision>
  <dcterms:created xsi:type="dcterms:W3CDTF">2021-04-02T11:58:41Z</dcterms:created>
  <dcterms:modified xsi:type="dcterms:W3CDTF">2022-10-13T12:14:33Z</dcterms:modified>
</cp:coreProperties>
</file>