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6" r:id="rId2"/>
    <p:sldMasterId id="2147483665" r:id="rId3"/>
  </p:sldMasterIdLst>
  <p:sldIdLst>
    <p:sldId id="257" r:id="rId4"/>
    <p:sldId id="259" r:id="rId5"/>
    <p:sldId id="261" r:id="rId6"/>
    <p:sldId id="262" r:id="rId7"/>
    <p:sldId id="263" r:id="rId8"/>
    <p:sldId id="264" r:id="rId9"/>
  </p:sldIdLst>
  <p:sldSz cx="11704638" cy="6584950"/>
  <p:notesSz cx="6858000" cy="9144000"/>
  <p:embeddedFontLst>
    <p:embeddedFont>
      <p:font typeface="Roboto" panose="02000000000000000000" pitchFamily="2" charset="0"/>
      <p:regular r:id="rId10"/>
      <p:bold r:id="rId11"/>
    </p:embeddedFont>
    <p:embeddedFont>
      <p:font typeface="Roboto Bold" panose="02000000000000000000" pitchFamily="2" charset="0"/>
      <p:bold r:id="rId12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36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86" y="66"/>
      </p:cViewPr>
      <p:guideLst>
        <p:guide orient="horz" pos="2074"/>
        <p:guide pos="36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2.fntdata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3312F-B603-4A1A-9139-4A485C790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44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aseline="0">
                <a:solidFill>
                  <a:srgbClr val="017A4F"/>
                </a:solidFill>
                <a:latin typeface="Roboto Bold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B329D8-988E-49CF-A5D1-F111DF5E9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0" y="2700000"/>
            <a:ext cx="7200000" cy="32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85500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E8FF5-94AA-497E-9F12-331C1F5448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0000" y="864000"/>
            <a:ext cx="7200000" cy="936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Spis treści…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7BA7F1-0E63-4778-B8FC-2AE6E855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000" y="1800000"/>
            <a:ext cx="7200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pl-PL" dirty="0"/>
              <a:t>Edytuj style</a:t>
            </a:r>
          </a:p>
        </p:txBody>
      </p:sp>
    </p:spTree>
    <p:extLst>
      <p:ext uri="{BB962C8B-B14F-4D97-AF65-F5344CB8AC3E}">
        <p14:creationId xmlns:p14="http://schemas.microsoft.com/office/powerpoint/2010/main" val="31430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00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1A411-C1D1-4E6D-B314-7A640A24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08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1C4941-4A8D-43AA-B1DA-4D9AB23EE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0000" y="1980000"/>
            <a:ext cx="4320000" cy="39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8974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tatnia stron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D077F-B511-4EED-A8D5-11971C811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000" y="216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2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32868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sv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11" Type="http://schemas.openxmlformats.org/officeDocument/2006/relationships/image" Target="../media/image12.svg"/><Relationship Id="rId5" Type="http://schemas.openxmlformats.org/officeDocument/2006/relationships/theme" Target="../theme/theme2.xml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0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CF7D086E-9977-4FF5-873A-8370798ECB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6260F230-EF89-49D1-8C2D-F6D98DEEF21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4" y="-8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A0E049C9-8CF0-4806-B290-5460F1810AE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60000" y="432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5DD9B30-7FDF-4F39-9C95-70A9BCAA2B2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6A7CAAA1-1BA4-4AD1-9510-9E39D6189B4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3FC9B25E-3734-4BD6-BAB5-CDD2E691C2F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0000" y="6192000"/>
            <a:ext cx="2216944" cy="228029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D2A0431-3626-40E4-85CD-74D0D0DC26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734759" cy="4142518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18EC897B-0788-439E-8B43-EC92DD55F07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80000" y="360000"/>
            <a:ext cx="1279493" cy="6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5116F8AD-E097-4EF7-96F1-CE3460F0B0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AA60916A-6EB9-493C-AE54-80E5E1E985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0553295" y="22796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E8261CA-77E6-480E-86CD-9AAF4427783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60000" y="3240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0675591-F843-49F6-939F-640DEEC3187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8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2196000" y="2736000"/>
            <a:ext cx="7200000" cy="2376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Tytuł prezentacji</a:t>
            </a: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tytuł…</a:t>
            </a: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Podtytuł prezentacji</a:t>
            </a:r>
            <a:b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podtytuł…</a:t>
            </a: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2196000" y="5328000"/>
            <a:ext cx="6480000" cy="7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Wrocław, XXXX 2022 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E47F2-9918-4D94-B48C-16530E61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1080000" y="216000"/>
            <a:ext cx="7308000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/>
          <a:p>
            <a:pPr marL="0" marR="0" lvl="0" indent="0" algn="l" defTabSz="1170341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 Bold" pitchFamily="2" charset="0"/>
                <a:ea typeface="Roboto Bold" pitchFamily="2" charset="0"/>
                <a:cs typeface="Roboto" pitchFamily="2" charset="0"/>
              </a:rPr>
              <a:t>Tytuł</a:t>
            </a:r>
            <a:r>
              <a:rPr kumimoji="0" lang="pl-PL" b="1" i="0" u="none" strike="noStrike" kern="1200" cap="none" spc="0" normalizeH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 Bold" pitchFamily="2" charset="0"/>
                <a:ea typeface="Roboto Bold" pitchFamily="2" charset="0"/>
                <a:cs typeface="Roboto" pitchFamily="2" charset="0"/>
              </a:rPr>
              <a:t> prezentacji</a:t>
            </a:r>
          </a:p>
          <a:p>
            <a:pPr marL="0" marR="0" lvl="0" indent="0" algn="l" defTabSz="1170341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>
                <a:solidFill>
                  <a:srgbClr val="007B4E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Podtytuł prezentacji</a:t>
            </a:r>
            <a:endParaRPr kumimoji="0" lang="pl-PL" i="0" u="none" strike="noStrike" kern="1200" cap="none" spc="0" normalizeH="0" baseline="0" noProof="0" dirty="0">
              <a:ln>
                <a:noFill/>
              </a:ln>
              <a:solidFill>
                <a:srgbClr val="007B4E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75940B5-5BCC-4595-86B4-6286B918A1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BE0B2884-C528-4933-AFF8-A8CA1BD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81BD35-23E5-4464-8708-6C0C75CF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C7A59731-F4AD-49E9-9450-AC2F70727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A2D33-6750-4A12-A75F-AC946D391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ona tytułowa biał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ajdy z treścią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statnia stron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</Words>
  <Application>Microsoft Office PowerPoint</Application>
  <PresentationFormat>Niestandardowy</PresentationFormat>
  <Paragraphs>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Roboto</vt:lpstr>
      <vt:lpstr>Arial</vt:lpstr>
      <vt:lpstr>Roboto Bold</vt:lpstr>
      <vt:lpstr>Strona tytułowa biała</vt:lpstr>
      <vt:lpstr>Slajdy z treścią</vt:lpstr>
      <vt:lpstr>Ostatnia strona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L850</dc:creator>
  <cp:lastModifiedBy>ADM</cp:lastModifiedBy>
  <cp:revision>20</cp:revision>
  <dcterms:created xsi:type="dcterms:W3CDTF">2021-04-02T13:16:50Z</dcterms:created>
  <dcterms:modified xsi:type="dcterms:W3CDTF">2022-10-13T07:40:39Z</dcterms:modified>
</cp:coreProperties>
</file>